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3" r:id="rId3"/>
    <p:sldId id="260" r:id="rId4"/>
    <p:sldId id="265" r:id="rId5"/>
    <p:sldId id="269" r:id="rId6"/>
    <p:sldId id="268" r:id="rId7"/>
    <p:sldId id="270" r:id="rId8"/>
    <p:sldId id="257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>
        <p:scale>
          <a:sx n="90" d="100"/>
          <a:sy n="90" d="100"/>
        </p:scale>
        <p:origin x="678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52332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7926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808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6666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4566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69229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6684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3085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4487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437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575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783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2780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6683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DDD8F5-66BC-49C1-90E9-3C1363D4B7CA}" type="datetimeFigureOut">
              <a:rPr lang="es-MX" smtClean="0"/>
              <a:t>05/11/2019</a:t>
            </a:fld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999A805-8454-4C52-B8F4-64D9E6CBE1D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037871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7702C-5624-4638-90FA-FB6E9DF391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Tamalito</a:t>
            </a:r>
            <a:endParaRPr lang="es-E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EA849F-5EC8-4929-981E-2659A4135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Ángel Zatarain, Diego Hernández, José Carlos López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804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0149F-9C1D-4CD4-87A9-5B2FCFAF9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Análisis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DBF22-CCAB-4303-880D-2CA2B0CF1E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238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C329-A3AC-4E86-8F57-D9AC853C8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Requerimientos funcionales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CE3F9-76D4-4978-9896-88F5A6BF4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WPF permite: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Dueños: Consultar ventas, cambiar precios y todas las funciones del gerente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Gerentes: Altas, bajas, ascensos, añadir inventario y tomar orden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Empleados: Tomar orden</a:t>
            </a:r>
          </a:p>
          <a:p>
            <a:r>
              <a:rPr lang="es-MX" sz="2400" dirty="0"/>
              <a:t>WEB permite: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Registro en la base de datos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Inicio y fin de sesión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Hacer pedidos</a:t>
            </a:r>
          </a:p>
        </p:txBody>
      </p:sp>
    </p:spTree>
    <p:extLst>
      <p:ext uri="{BB962C8B-B14F-4D97-AF65-F5344CB8AC3E}">
        <p14:creationId xmlns:p14="http://schemas.microsoft.com/office/powerpoint/2010/main" val="269924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53EB-3895-42E0-869C-25963CB91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Restricciones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8BCA6-CF67-4220-AC9D-574973CD3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2400" dirty="0"/>
              <a:t>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No se puede registrar más de una cuenta por cada correo electrónico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2 botones para hacer cada orden: actualizar y confirmar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/>
          </a:p>
          <a:p>
            <a:r>
              <a:rPr lang="es-MX" sz="2400" dirty="0"/>
              <a:t>WEB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No todos los usuarios tienen acceso a las mismas funciones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84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E743-1583-48F7-B32F-3A1D409B4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y Resultados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291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BF65-3C01-450C-A77D-C0A262232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Conclusiones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62F17-F4E1-4002-9B19-8622A18E5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75295"/>
            <a:ext cx="10554574" cy="3636511"/>
          </a:xfrm>
        </p:spPr>
        <p:txBody>
          <a:bodyPr>
            <a:normAutofit fontScale="92500" lnSpcReduction="10000"/>
          </a:bodyPr>
          <a:lstStyle/>
          <a:p>
            <a:r>
              <a:rPr lang="es-MX" sz="2400" dirty="0"/>
              <a:t>Impacto ético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Sana competencia en el mercado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/>
          </a:p>
          <a:p>
            <a:r>
              <a:rPr lang="es-MX" sz="2400" dirty="0"/>
              <a:t>Impacto global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Disfrute de la gastronomía mexicana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Impacto en el PIB y la economía mexicana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/>
          </a:p>
          <a:p>
            <a:r>
              <a:rPr lang="es-MX" sz="2400" dirty="0"/>
              <a:t>Impacto ambiental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/>
              <a:t>Cada compra ayuda a las tortugas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3829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9B04D-1BC6-41A0-89A8-E996D2E2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Videos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790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ECBF6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6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125" y="0"/>
            <a:ext cx="11461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8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EC9A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7068" b="3807"/>
          <a:stretch/>
        </p:blipFill>
        <p:spPr>
          <a:xfrm>
            <a:off x="9565" y="10632"/>
            <a:ext cx="12182435" cy="684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9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671</TotalTime>
  <Words>132</Words>
  <Application>Microsoft Office PowerPoint</Application>
  <PresentationFormat>Panorámica</PresentationFormat>
  <Paragraphs>31</Paragraphs>
  <Slides>9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Century Gothic</vt:lpstr>
      <vt:lpstr>Wingdings</vt:lpstr>
      <vt:lpstr>Wingdings 2</vt:lpstr>
      <vt:lpstr>Quotable</vt:lpstr>
      <vt:lpstr>Tamalito</vt:lpstr>
      <vt:lpstr>Análisis</vt:lpstr>
      <vt:lpstr>Requerimientos funcionales</vt:lpstr>
      <vt:lpstr>Restricciones</vt:lpstr>
      <vt:lpstr>Pruebas y Resultados</vt:lpstr>
      <vt:lpstr>Conclusiones</vt:lpstr>
      <vt:lpstr>Videos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HERNANDEZ DELGADO</dc:creator>
  <cp:lastModifiedBy>DIEGO HERNANDEZ DELGADO</cp:lastModifiedBy>
  <cp:revision>10</cp:revision>
  <dcterms:created xsi:type="dcterms:W3CDTF">2019-11-05T03:38:46Z</dcterms:created>
  <dcterms:modified xsi:type="dcterms:W3CDTF">2019-11-05T16:26:15Z</dcterms:modified>
</cp:coreProperties>
</file>

<file path=docProps/thumbnail.jpeg>
</file>